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83" d="100"/>
          <a:sy n="83" d="100"/>
        </p:scale>
        <p:origin x="3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9A03D-F440-4F45-8CBA-D748254C5D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47D6FB-C33E-4AB9-B43C-90509629C9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962B6-E09F-4BD4-9456-100FF6A50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FB4BD8-8054-4903-9ED2-C435B2434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18CFB-EDD6-4567-B03F-AE40507D6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06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11680-0BF3-448D-BC0E-656187D3F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96FA-2E09-48E3-807C-2F6208F21D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4474E-29AB-43B7-B276-5FF8B795A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B165C-47F6-4857-BE3D-B309C985F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CAA01-8291-41D1-8C46-A8823F811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44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C5223-FE81-4F94-91D6-3849DBE83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9B7CB8-B382-49AE-9954-C25961F65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739BA-BFF3-405C-9213-831835E1B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7896F-3CB4-48AA-B188-D254A4C89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C6D32-C0FD-46BD-B144-06D0811BB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931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84333-0CF6-42C9-BB87-1E0316F85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F3736-F675-4FBD-97B6-08ECA008C1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4E8FDC-8F7D-4DB3-8F05-B8FD000A2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5CE75-6766-474B-B330-498C0E68A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12C863-130C-4BCF-9D5F-94D71B7BA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DB813B-7366-4C8A-8BAA-CDF7CADC4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58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227B5-37B9-4186-9F40-A35217838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F393B1-2874-4A1E-8A06-23ED61DBF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BC861B-A6C6-4536-9BD6-07AD1E0EDA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26DA5A-1F51-4AC2-A7DF-CB24816057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9A5737-5AAD-49F3-A627-7DDEB62C4E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3DC4D1-BB96-4186-BBF7-D09F0EC68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B63C3B-3D7B-461A-90CD-9B50887F6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59458-9915-41D9-B787-780155683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48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26529-4D73-47AF-801E-D14EF6599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3725B4-BEFC-4644-9664-2D3BE25F0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D2B8E7-A267-48E9-BCEF-D8CEF8A4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C3F454-4B42-43D6-90B0-626AC2C6A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42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F01416-E268-447D-B398-EB7AB49F5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FBDD19-F22D-4AE3-A1D8-276EEAB1E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BD02A7-9560-4D67-8F31-A5B9FE213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18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A396A-7C1D-4B2D-97AF-6977EAFFD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07DD3-01DA-4CA8-A45B-B3FF5D67D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D2B719-69F2-4323-9589-229997D33A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C24710-C69F-4CEA-BED1-A1EE3EA48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22BA1F-C77B-4261-93C3-83C276E39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05D1B5-43DF-4EBC-AD51-7F7ED3F44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145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DF587-8C12-4B3E-A0AF-319A7B059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AB5DDE-4519-4849-8EAD-1933AFCD91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28943F-38CA-4B9B-B1D2-1E7F17ED2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A9E1E0-0BDE-4892-AF26-E55EF3ED9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3787C-0795-4318-9486-625BAA2DA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DEB5C5-00E5-41B9-BEC1-D4E5EC47C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290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6A187-08BF-4809-B5B9-53AC40F09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7E809-0FED-4C6D-B3E5-A11AAC76A7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AF125-024E-410B-87A2-B1CE532DD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07CE7-732C-488A-8F1F-1BC274493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E97587-4F8A-4C5B-9FAF-CF341A0E5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867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B58E4D-19A5-415E-84D0-A7DBA3E46B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CEBDED-6781-4EBD-AF1A-F178E50E8B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51465-13F5-41F8-99D8-B82C34F07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9AC5E-A1D5-491F-832E-F3CEF2D15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52BEA-C32C-48E1-B535-5F4C99874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197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93D30E-F036-4AC4-904E-DE44CA764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FA1DA9-CD34-4F0A-AB3E-CCBB4249F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A24BA-E03B-4C9B-BAF2-10B0D2F0B5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F6C1E-1C02-49DE-9D53-37DF372089AC}" type="datetimeFigureOut">
              <a:rPr lang="en-GB" smtClean="0"/>
              <a:t>11/09/2023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7A7711-12D6-40B0-8BEE-B5BE0DDEDD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5ED7E-B71F-4BF3-B7AE-70B31C9181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E2784-D526-44BA-93CC-84FC194B73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12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B81D47B-1F41-4A50-A987-983431181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5" y="0"/>
            <a:ext cx="11478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431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Upply</dc:creator>
  <cp:lastModifiedBy>Rachel Thomas</cp:lastModifiedBy>
  <cp:revision>3</cp:revision>
  <dcterms:created xsi:type="dcterms:W3CDTF">2023-03-31T13:00:11Z</dcterms:created>
  <dcterms:modified xsi:type="dcterms:W3CDTF">2023-09-11T18:02:00Z</dcterms:modified>
</cp:coreProperties>
</file>